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310" y="15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07.12.2021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07.12.2021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12.30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 BZ-D01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972047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CANAN İREK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Times New Roman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Times New Roman"/>
              </a:rPr>
              <a:t>20516034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5114922"/>
            <a:ext cx="720090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Kozmetikte Kullanılan Pigmentler,Boyar Maddeler ve Renkli Kozmetikler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</a:t>
            </a:r>
            <a:r>
              <a:rPr lang="tr-TR" b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Dr. Sevgi </a:t>
            </a: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Kocaoba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90925" y="5376863"/>
            <a:ext cx="1905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28814" y="1828775"/>
            <a:ext cx="3362325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86004" y="7400939"/>
            <a:ext cx="2152649" cy="137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40" y="7472377"/>
            <a:ext cx="1743062" cy="124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9" y="7400938"/>
            <a:ext cx="2243159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221</TotalTime>
  <Words>40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30</cp:revision>
  <dcterms:created xsi:type="dcterms:W3CDTF">2016-11-29T08:51:08Z</dcterms:created>
  <dcterms:modified xsi:type="dcterms:W3CDTF">2021-12-07T06:36:32Z</dcterms:modified>
</cp:coreProperties>
</file>